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7" r:id="rId1"/>
  </p:sldMasterIdLst>
  <p:sldIdLst>
    <p:sldId id="256" r:id="rId6"/>
    <p:sldId id="257" r:id="rId7"/>
    <p:sldId id="258" r:id="rId8"/>
    <p:sldId id="259" r:id="rId9"/>
    <p:sldId id="260" r:id="rId10"/>
    <p:sldId id="261" r:id="rId11"/>
    <p:sldId id="262" r:id="rId12"/>
    <p:sldId id="263" r:id="rId13"/>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0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26"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esProps" Target="presProps.xml"/><Relationship Id="rId3" Type="http://schemas.openxmlformats.org/officeDocument/2006/relationships/viewProps" Target="viewProps.xml"/><Relationship Id="rId4" Type="http://schemas.openxmlformats.org/officeDocument/2006/relationships/theme" Target="theme/theme1.xml"/><Relationship Id="rId5" Type="http://schemas.openxmlformats.org/officeDocument/2006/relationships/tableStyles" Target="tableStyles.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ABC6E-8946-93B1-DA7F-D642A2FD0D91}"/>
              </a:ext>
            </a:extLst>
          </p:cNvPr>
          <p:cNvSpPr>
            <a:spLocks noGrp="1"/>
          </p:cNvSpPr>
          <p:nvPr>
            <p:ph type="title" hasCustomPrompt="1"/>
          </p:nvPr>
        </p:nvSpPr>
        <p:spPr>
          <a:xfrm>
            <a:off x="513347" y="2638991"/>
            <a:ext cx="10990793" cy="1923484"/>
          </a:xfrm>
        </p:spPr>
        <p:txBody>
          <a:bodyPr anchor="b"/>
          <a:lstStyle>
            <a:lvl1pPr>
              <a:defRPr sz="6000" b="0"/>
            </a:lvl1pPr>
          </a:lstStyle>
          <a:p>
            <a:r>
              <a:rPr lang="en-US" dirty="0"/>
              <a:t>Title</a:t>
            </a:r>
          </a:p>
        </p:txBody>
      </p:sp>
      <p:sp>
        <p:nvSpPr>
          <p:cNvPr id="3" name="Text Placeholder 2">
            <a:extLst>
              <a:ext uri="{FF2B5EF4-FFF2-40B4-BE49-F238E27FC236}">
                <a16:creationId xmlns:a16="http://schemas.microsoft.com/office/drawing/2014/main" id="{B4169D34-58C5-177A-5800-433B02088A00}"/>
              </a:ext>
            </a:extLst>
          </p:cNvPr>
          <p:cNvSpPr>
            <a:spLocks noGrp="1"/>
          </p:cNvSpPr>
          <p:nvPr>
            <p:ph type="body" idx="1" hasCustomPrompt="1"/>
          </p:nvPr>
        </p:nvSpPr>
        <p:spPr>
          <a:xfrm>
            <a:off x="513347" y="4589464"/>
            <a:ext cx="10990792" cy="958408"/>
          </a:xfrm>
        </p:spPr>
        <p:txBody>
          <a:bodyPr/>
          <a:lstStyle>
            <a:lvl1pPr marL="0" indent="0">
              <a:buNone/>
              <a:defRPr sz="2400">
                <a:solidFill>
                  <a:srgbClr val="00305E"/>
                </a:solidFill>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Speaker(s)</a:t>
            </a:r>
          </a:p>
        </p:txBody>
      </p:sp>
      <p:sp>
        <p:nvSpPr>
          <p:cNvPr id="4" name="Date Placeholder 3">
            <a:extLst>
              <a:ext uri="{FF2B5EF4-FFF2-40B4-BE49-F238E27FC236}">
                <a16:creationId xmlns:a16="http://schemas.microsoft.com/office/drawing/2014/main" id="{E4165BEC-60E4-73E1-F5D5-F1AAB9D372B0}"/>
              </a:ext>
            </a:extLst>
          </p:cNvPr>
          <p:cNvSpPr>
            <a:spLocks noGrp="1"/>
          </p:cNvSpPr>
          <p:nvPr>
            <p:ph type="dt" sz="half" idx="10"/>
          </p:nvPr>
        </p:nvSpPr>
        <p:spPr>
          <a:xfrm>
            <a:off x="1017360" y="7670780"/>
            <a:ext cx="2743200" cy="365125"/>
          </a:xfrm>
          <a:prstGeom prst="rect">
            <a:avLst/>
          </a:prstGeom>
        </p:spPr>
        <p:txBody>
          <a:bodyPr/>
          <a:lstStyle/>
          <a:p>
            <a:fld id="{3203B15E-653A-4B2F-9F5F-14E85920A64B}" type="datetimeFigureOut">
              <a:rPr lang="en-US" smtClean="0"/>
              <a:t>2/16/2024</a:t>
            </a:fld>
            <a:endParaRPr lang="en-US"/>
          </a:p>
        </p:txBody>
      </p:sp>
      <p:sp>
        <p:nvSpPr>
          <p:cNvPr id="5" name="Footer Placeholder 4">
            <a:extLst>
              <a:ext uri="{FF2B5EF4-FFF2-40B4-BE49-F238E27FC236}">
                <a16:creationId xmlns:a16="http://schemas.microsoft.com/office/drawing/2014/main" id="{8999F11A-566E-F623-8262-9C4F0D43761A}"/>
              </a:ext>
            </a:extLst>
          </p:cNvPr>
          <p:cNvSpPr>
            <a:spLocks noGrp="1"/>
          </p:cNvSpPr>
          <p:nvPr>
            <p:ph type="ftr" sz="quarter" idx="11"/>
          </p:nvPr>
        </p:nvSpPr>
        <p:spPr>
          <a:xfrm>
            <a:off x="4037580" y="7471355"/>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D5ABEA5-E68D-9FBD-6AF9-CA6F31BA8746}"/>
              </a:ext>
            </a:extLst>
          </p:cNvPr>
          <p:cNvSpPr>
            <a:spLocks noGrp="1"/>
          </p:cNvSpPr>
          <p:nvPr>
            <p:ph type="sldNum" sz="quarter" idx="12"/>
          </p:nvPr>
        </p:nvSpPr>
        <p:spPr>
          <a:xfrm>
            <a:off x="7155720" y="7974133"/>
            <a:ext cx="2743200" cy="365125"/>
          </a:xfrm>
          <a:prstGeom prst="rect">
            <a:avLst/>
          </a:prstGeom>
        </p:spPr>
        <p:txBody>
          <a:bodyPr/>
          <a:lstStyle/>
          <a:p>
            <a:fld id="{1E909D46-20F9-4BDB-ADE5-B8144AAAE811}" type="slidenum">
              <a:rPr lang="en-US" smtClean="0"/>
              <a:t>‹#›</a:t>
            </a:fld>
            <a:endParaRPr lang="en-US"/>
          </a:p>
        </p:txBody>
      </p:sp>
    </p:spTree>
    <p:extLst>
      <p:ext uri="{BB962C8B-B14F-4D97-AF65-F5344CB8AC3E}">
        <p14:creationId xmlns:p14="http://schemas.microsoft.com/office/powerpoint/2010/main" val="1658072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E1DF-24C7-8F31-40CA-7DDD56AB2A45}"/>
              </a:ext>
            </a:extLst>
          </p:cNvPr>
          <p:cNvSpPr>
            <a:spLocks noGrp="1"/>
          </p:cNvSpPr>
          <p:nvPr>
            <p:ph type="title"/>
          </p:nvPr>
        </p:nvSpPr>
        <p:spPr>
          <a:xfrm>
            <a:off x="277920" y="365125"/>
            <a:ext cx="11075880" cy="1325563"/>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3874BDC-A125-2F9E-1864-7A4C954625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656A75-A8B3-C3E1-1DF0-49E36B9141C7}"/>
              </a:ext>
            </a:extLst>
          </p:cNvPr>
          <p:cNvSpPr>
            <a:spLocks noGrp="1"/>
          </p:cNvSpPr>
          <p:nvPr>
            <p:ph type="dt" sz="half" idx="10"/>
          </p:nvPr>
        </p:nvSpPr>
        <p:spPr>
          <a:xfrm>
            <a:off x="1017360" y="7670780"/>
            <a:ext cx="2743200" cy="365125"/>
          </a:xfrm>
          <a:prstGeom prst="rect">
            <a:avLst/>
          </a:prstGeom>
        </p:spPr>
        <p:txBody>
          <a:bodyPr/>
          <a:lstStyle/>
          <a:p>
            <a:fld id="{3203B15E-653A-4B2F-9F5F-14E85920A64B}" type="datetimeFigureOut">
              <a:rPr lang="en-US" smtClean="0"/>
              <a:t>2/16/2024</a:t>
            </a:fld>
            <a:endParaRPr lang="en-US"/>
          </a:p>
        </p:txBody>
      </p:sp>
      <p:sp>
        <p:nvSpPr>
          <p:cNvPr id="5" name="Footer Placeholder 4">
            <a:extLst>
              <a:ext uri="{FF2B5EF4-FFF2-40B4-BE49-F238E27FC236}">
                <a16:creationId xmlns:a16="http://schemas.microsoft.com/office/drawing/2014/main" id="{7A75E583-EEFA-DE14-BECC-D6DC592B9A83}"/>
              </a:ext>
            </a:extLst>
          </p:cNvPr>
          <p:cNvSpPr>
            <a:spLocks noGrp="1"/>
          </p:cNvSpPr>
          <p:nvPr>
            <p:ph type="ftr" sz="quarter" idx="11"/>
          </p:nvPr>
        </p:nvSpPr>
        <p:spPr>
          <a:xfrm>
            <a:off x="4037580" y="7471355"/>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635FC2C-00F2-0019-9A0E-EE02075C672B}"/>
              </a:ext>
            </a:extLst>
          </p:cNvPr>
          <p:cNvSpPr>
            <a:spLocks noGrp="1"/>
          </p:cNvSpPr>
          <p:nvPr>
            <p:ph type="sldNum" sz="quarter" idx="12"/>
          </p:nvPr>
        </p:nvSpPr>
        <p:spPr>
          <a:xfrm>
            <a:off x="7155720" y="7974133"/>
            <a:ext cx="2743200" cy="365125"/>
          </a:xfrm>
          <a:prstGeom prst="rect">
            <a:avLst/>
          </a:prstGeom>
        </p:spPr>
        <p:txBody>
          <a:bodyPr/>
          <a:lstStyle/>
          <a:p>
            <a:fld id="{1E909D46-20F9-4BDB-ADE5-B8144AAAE811}" type="slidenum">
              <a:rPr lang="en-US" smtClean="0"/>
              <a:t>‹#›</a:t>
            </a:fld>
            <a:endParaRPr lang="en-US"/>
          </a:p>
        </p:txBody>
      </p:sp>
    </p:spTree>
    <p:extLst>
      <p:ext uri="{BB962C8B-B14F-4D97-AF65-F5344CB8AC3E}">
        <p14:creationId xmlns:p14="http://schemas.microsoft.com/office/powerpoint/2010/main" val="1676475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E1DF-24C7-8F31-40CA-7DDD56AB2A45}"/>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3874BDC-A125-2F9E-1864-7A4C95462501}"/>
              </a:ext>
            </a:extLst>
          </p:cNvPr>
          <p:cNvSpPr>
            <a:spLocks noGrp="1"/>
          </p:cNvSpPr>
          <p:nvPr>
            <p:ph idx="1"/>
          </p:nvPr>
        </p:nvSpPr>
        <p:spPr>
          <a:xfrm>
            <a:off x="277920" y="1825625"/>
            <a:ext cx="5351603" cy="48593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656A75-A8B3-C3E1-1DF0-49E36B9141C7}"/>
              </a:ext>
            </a:extLst>
          </p:cNvPr>
          <p:cNvSpPr>
            <a:spLocks noGrp="1"/>
          </p:cNvSpPr>
          <p:nvPr>
            <p:ph type="dt" sz="half" idx="10"/>
          </p:nvPr>
        </p:nvSpPr>
        <p:spPr>
          <a:xfrm>
            <a:off x="1017360" y="7670780"/>
            <a:ext cx="2743200" cy="365125"/>
          </a:xfrm>
          <a:prstGeom prst="rect">
            <a:avLst/>
          </a:prstGeom>
        </p:spPr>
        <p:txBody>
          <a:bodyPr/>
          <a:lstStyle/>
          <a:p>
            <a:fld id="{3203B15E-653A-4B2F-9F5F-14E85920A64B}" type="datetimeFigureOut">
              <a:rPr lang="en-US" smtClean="0"/>
              <a:t>2/16/2024</a:t>
            </a:fld>
            <a:endParaRPr lang="en-US"/>
          </a:p>
        </p:txBody>
      </p:sp>
      <p:sp>
        <p:nvSpPr>
          <p:cNvPr id="5" name="Footer Placeholder 4">
            <a:extLst>
              <a:ext uri="{FF2B5EF4-FFF2-40B4-BE49-F238E27FC236}">
                <a16:creationId xmlns:a16="http://schemas.microsoft.com/office/drawing/2014/main" id="{7A75E583-EEFA-DE14-BECC-D6DC592B9A83}"/>
              </a:ext>
            </a:extLst>
          </p:cNvPr>
          <p:cNvSpPr>
            <a:spLocks noGrp="1"/>
          </p:cNvSpPr>
          <p:nvPr>
            <p:ph type="ftr" sz="quarter" idx="11"/>
          </p:nvPr>
        </p:nvSpPr>
        <p:spPr>
          <a:xfrm>
            <a:off x="4037580" y="7471355"/>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635FC2C-00F2-0019-9A0E-EE02075C672B}"/>
              </a:ext>
            </a:extLst>
          </p:cNvPr>
          <p:cNvSpPr>
            <a:spLocks noGrp="1"/>
          </p:cNvSpPr>
          <p:nvPr>
            <p:ph type="sldNum" sz="quarter" idx="12"/>
          </p:nvPr>
        </p:nvSpPr>
        <p:spPr>
          <a:xfrm>
            <a:off x="7155720" y="7974133"/>
            <a:ext cx="2743200" cy="365125"/>
          </a:xfrm>
          <a:prstGeom prst="rect">
            <a:avLst/>
          </a:prstGeom>
        </p:spPr>
        <p:txBody>
          <a:bodyPr/>
          <a:lstStyle/>
          <a:p>
            <a:fld id="{1E909D46-20F9-4BDB-ADE5-B8144AAAE811}" type="slidenum">
              <a:rPr lang="en-US" smtClean="0"/>
              <a:t>‹#›</a:t>
            </a:fld>
            <a:endParaRPr lang="en-US"/>
          </a:p>
        </p:txBody>
      </p:sp>
      <p:sp>
        <p:nvSpPr>
          <p:cNvPr id="7" name="Content Placeholder 2">
            <a:extLst>
              <a:ext uri="{FF2B5EF4-FFF2-40B4-BE49-F238E27FC236}">
                <a16:creationId xmlns:a16="http://schemas.microsoft.com/office/drawing/2014/main" id="{24508932-E1ED-73ED-A1E2-C073DD72DC0F}"/>
              </a:ext>
            </a:extLst>
          </p:cNvPr>
          <p:cNvSpPr>
            <a:spLocks noGrp="1"/>
          </p:cNvSpPr>
          <p:nvPr>
            <p:ph idx="13"/>
          </p:nvPr>
        </p:nvSpPr>
        <p:spPr>
          <a:xfrm>
            <a:off x="5749743" y="1825625"/>
            <a:ext cx="5351603" cy="48593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06456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FE1DF-24C7-8F31-40CA-7DDD56AB2A45}"/>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3874BDC-A125-2F9E-1864-7A4C95462501}"/>
              </a:ext>
            </a:extLst>
          </p:cNvPr>
          <p:cNvSpPr>
            <a:spLocks noGrp="1"/>
          </p:cNvSpPr>
          <p:nvPr>
            <p:ph idx="1"/>
          </p:nvPr>
        </p:nvSpPr>
        <p:spPr>
          <a:xfrm>
            <a:off x="277921" y="1825624"/>
            <a:ext cx="3482639" cy="4871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5656A75-A8B3-C3E1-1DF0-49E36B9141C7}"/>
              </a:ext>
            </a:extLst>
          </p:cNvPr>
          <p:cNvSpPr>
            <a:spLocks noGrp="1"/>
          </p:cNvSpPr>
          <p:nvPr>
            <p:ph type="dt" sz="half" idx="10"/>
          </p:nvPr>
        </p:nvSpPr>
        <p:spPr>
          <a:xfrm>
            <a:off x="1017360" y="7670780"/>
            <a:ext cx="2743200" cy="365125"/>
          </a:xfrm>
          <a:prstGeom prst="rect">
            <a:avLst/>
          </a:prstGeom>
        </p:spPr>
        <p:txBody>
          <a:bodyPr/>
          <a:lstStyle/>
          <a:p>
            <a:fld id="{3203B15E-653A-4B2F-9F5F-14E85920A64B}" type="datetimeFigureOut">
              <a:rPr lang="en-US" smtClean="0"/>
              <a:t>2/16/2024</a:t>
            </a:fld>
            <a:endParaRPr lang="en-US"/>
          </a:p>
        </p:txBody>
      </p:sp>
      <p:sp>
        <p:nvSpPr>
          <p:cNvPr id="5" name="Footer Placeholder 4">
            <a:extLst>
              <a:ext uri="{FF2B5EF4-FFF2-40B4-BE49-F238E27FC236}">
                <a16:creationId xmlns:a16="http://schemas.microsoft.com/office/drawing/2014/main" id="{7A75E583-EEFA-DE14-BECC-D6DC592B9A83}"/>
              </a:ext>
            </a:extLst>
          </p:cNvPr>
          <p:cNvSpPr>
            <a:spLocks noGrp="1"/>
          </p:cNvSpPr>
          <p:nvPr>
            <p:ph type="ftr" sz="quarter" idx="11"/>
          </p:nvPr>
        </p:nvSpPr>
        <p:spPr>
          <a:xfrm>
            <a:off x="4037580" y="7471355"/>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635FC2C-00F2-0019-9A0E-EE02075C672B}"/>
              </a:ext>
            </a:extLst>
          </p:cNvPr>
          <p:cNvSpPr>
            <a:spLocks noGrp="1"/>
          </p:cNvSpPr>
          <p:nvPr>
            <p:ph type="sldNum" sz="quarter" idx="12"/>
          </p:nvPr>
        </p:nvSpPr>
        <p:spPr>
          <a:xfrm>
            <a:off x="7155720" y="7974133"/>
            <a:ext cx="2743200" cy="365125"/>
          </a:xfrm>
          <a:prstGeom prst="rect">
            <a:avLst/>
          </a:prstGeom>
        </p:spPr>
        <p:txBody>
          <a:bodyPr/>
          <a:lstStyle/>
          <a:p>
            <a:fld id="{1E909D46-20F9-4BDB-ADE5-B8144AAAE811}" type="slidenum">
              <a:rPr lang="en-US" smtClean="0"/>
              <a:t>‹#›</a:t>
            </a:fld>
            <a:endParaRPr lang="en-US"/>
          </a:p>
        </p:txBody>
      </p:sp>
      <p:sp>
        <p:nvSpPr>
          <p:cNvPr id="7" name="Content Placeholder 2">
            <a:extLst>
              <a:ext uri="{FF2B5EF4-FFF2-40B4-BE49-F238E27FC236}">
                <a16:creationId xmlns:a16="http://schemas.microsoft.com/office/drawing/2014/main" id="{24508932-E1ED-73ED-A1E2-C073DD72DC0F}"/>
              </a:ext>
            </a:extLst>
          </p:cNvPr>
          <p:cNvSpPr>
            <a:spLocks noGrp="1"/>
          </p:cNvSpPr>
          <p:nvPr>
            <p:ph idx="13"/>
          </p:nvPr>
        </p:nvSpPr>
        <p:spPr>
          <a:xfrm>
            <a:off x="3889139" y="1825624"/>
            <a:ext cx="3482639" cy="4871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a:extLst>
              <a:ext uri="{FF2B5EF4-FFF2-40B4-BE49-F238E27FC236}">
                <a16:creationId xmlns:a16="http://schemas.microsoft.com/office/drawing/2014/main" id="{28F53D0E-1635-367F-8509-49B0189A8547}"/>
              </a:ext>
            </a:extLst>
          </p:cNvPr>
          <p:cNvSpPr>
            <a:spLocks noGrp="1"/>
          </p:cNvSpPr>
          <p:nvPr>
            <p:ph idx="14"/>
          </p:nvPr>
        </p:nvSpPr>
        <p:spPr>
          <a:xfrm>
            <a:off x="7500357" y="1825624"/>
            <a:ext cx="3482639" cy="4871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49830407"/>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926201-3F7E-1509-D0DF-F0F1CFDBA889}"/>
              </a:ext>
            </a:extLst>
          </p:cNvPr>
          <p:cNvSpPr>
            <a:spLocks noGrp="1"/>
          </p:cNvSpPr>
          <p:nvPr>
            <p:ph type="title"/>
          </p:nvPr>
        </p:nvSpPr>
        <p:spPr>
          <a:xfrm>
            <a:off x="277920" y="365125"/>
            <a:ext cx="9180873"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FB4266-562E-96B0-5028-47A7847507F4}"/>
              </a:ext>
            </a:extLst>
          </p:cNvPr>
          <p:cNvSpPr>
            <a:spLocks noGrp="1"/>
          </p:cNvSpPr>
          <p:nvPr>
            <p:ph type="body" idx="1"/>
          </p:nvPr>
        </p:nvSpPr>
        <p:spPr>
          <a:xfrm>
            <a:off x="277920" y="1825624"/>
            <a:ext cx="11075880" cy="484223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feld 8">
            <a:extLst>
              <a:ext uri="{FF2B5EF4-FFF2-40B4-BE49-F238E27FC236}">
                <a16:creationId xmlns:a16="http://schemas.microsoft.com/office/drawing/2014/main" id="{EAA27115-E516-0DDA-CA24-0FCA1343EDF2}"/>
              </a:ext>
            </a:extLst>
          </p:cNvPr>
          <p:cNvSpPr/>
          <p:nvPr userDrawn="1"/>
        </p:nvSpPr>
        <p:spPr>
          <a:xfrm>
            <a:off x="11086440" y="6206195"/>
            <a:ext cx="827640" cy="461665"/>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r">
              <a:lnSpc>
                <a:spcPct val="100000"/>
              </a:lnSpc>
              <a:buNone/>
              <a:tabLst>
                <a:tab pos="0" algn="l"/>
              </a:tabLst>
            </a:pPr>
            <a:br>
              <a:rPr sz="1000" dirty="0"/>
            </a:br>
            <a:fld id="{99E337C0-7447-4D1C-BF36-95B1EF0F9DAB}" type="slidenum">
              <a:rPr lang="de-DE" sz="1000" b="0" strike="noStrike" spc="-1" smtClean="0">
                <a:solidFill>
                  <a:srgbClr val="727879"/>
                </a:solidFill>
                <a:latin typeface="Open Sans"/>
                <a:ea typeface="Open Sans"/>
              </a:rPr>
              <a:t>‹#›</a:t>
            </a:fld>
            <a:endParaRPr lang="en-US" sz="1000" b="0" strike="noStrike" spc="-1" dirty="0">
              <a:solidFill>
                <a:srgbClr val="000000"/>
              </a:solidFill>
              <a:latin typeface="Calibri"/>
            </a:endParaRPr>
          </a:p>
          <a:p>
            <a:pPr algn="r">
              <a:lnSpc>
                <a:spcPct val="100000"/>
              </a:lnSpc>
              <a:buNone/>
              <a:tabLst>
                <a:tab pos="0" algn="l"/>
              </a:tabLst>
            </a:pPr>
            <a:endParaRPr lang="en-US" sz="1000" b="0" strike="noStrike" spc="-1" dirty="0">
              <a:solidFill>
                <a:srgbClr val="000000"/>
              </a:solidFill>
              <a:latin typeface="Calibri"/>
            </a:endParaRPr>
          </a:p>
        </p:txBody>
      </p:sp>
      <p:sp>
        <p:nvSpPr>
          <p:cNvPr id="16" name="Rechteck 12">
            <a:extLst>
              <a:ext uri="{FF2B5EF4-FFF2-40B4-BE49-F238E27FC236}">
                <a16:creationId xmlns:a16="http://schemas.microsoft.com/office/drawing/2014/main" id="{FFFAF923-D4FA-47C4-2D9A-0C40C99E8E01}"/>
              </a:ext>
            </a:extLst>
          </p:cNvPr>
          <p:cNvSpPr/>
          <p:nvPr userDrawn="1"/>
        </p:nvSpPr>
        <p:spPr>
          <a:xfrm>
            <a:off x="0" y="980640"/>
            <a:ext cx="12189960" cy="5875200"/>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t">
            <a:noAutofit/>
          </a:bodyPr>
          <a:lstStyle/>
          <a:p>
            <a:pPr>
              <a:lnSpc>
                <a:spcPct val="100000"/>
              </a:lnSpc>
              <a:buNone/>
            </a:pPr>
            <a:endParaRPr lang="en-US" sz="1800" b="0" strike="noStrike" spc="-1">
              <a:solidFill>
                <a:srgbClr val="000000"/>
              </a:solidFill>
              <a:latin typeface="Calibri"/>
              <a:ea typeface="DejaVu Sans"/>
            </a:endParaRPr>
          </a:p>
        </p:txBody>
      </p:sp>
    </p:spTree>
    <p:extLst>
      <p:ext uri="{BB962C8B-B14F-4D97-AF65-F5344CB8AC3E}">
        <p14:creationId xmlns:p14="http://schemas.microsoft.com/office/powerpoint/2010/main" val="1234477745"/>
      </p:ext>
    </p:extLst>
  </p:cSld>
  <p:clrMap bg1="lt1" tx1="dk1" bg2="lt2" tx2="dk2" accent1="accent1" accent2="accent2" accent3="accent3" accent4="accent4" accent5="accent5" accent6="accent6" hlink="hlink" folHlink="folHlink"/>
  <p:sldLayoutIdLst>
    <p:sldLayoutId id="2147483690" r:id="rId1"/>
    <p:sldLayoutId id="2147483689" r:id="rId2"/>
    <p:sldLayoutId id="2147483691" r:id="rId3"/>
    <p:sldLayoutId id="2147483692" r:id="rId4"/>
  </p:sldLayoutIdLst>
  <p:txStyles>
    <p:titleStyle>
      <a:lvl1pPr algn="l" defTabSz="914400" rtl="0" eaLnBrk="1" latinLnBrk="0" hangingPunct="1">
        <a:lnSpc>
          <a:spcPct val="90000"/>
        </a:lnSpc>
        <a:spcBef>
          <a:spcPct val="0"/>
        </a:spcBef>
        <a:buNone/>
        <a:defRPr sz="4400" b="0" kern="1200">
          <a:solidFill>
            <a:srgbClr val="00305E"/>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305E"/>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rgbClr val="00305E"/>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rgbClr val="00305E"/>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800" kern="1200">
          <a:solidFill>
            <a:srgbClr val="00305E"/>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800" kern="1200">
          <a:solidFill>
            <a:srgbClr val="00305E"/>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Comprehensive Research Data Management</a:t>
            </a:r>
          </a:p>
        </p:txBody>
      </p:sp>
      <p:sp>
        <p:nvSpPr>
          <p:cNvPr id="3" name="Text Placeholder 2"/>
          <p:cNvSpPr>
            <a:spLocks noGrp="1"/>
          </p:cNvSpPr>
          <p:nvPr>
            <p:ph type="body" idx="1"/>
          </p:nvPr>
        </p:nvSpPr>
        <p:spPr/>
        <p:txBody>
          <a:bodyPr/>
          <a:lstStyle/>
          <a:p>
            <a:r>
              <a:t>chatGPT, Dall-E and Robert Haase</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Comprehensive data management strategy.</a:t>
            </a:r>
          </a:p>
        </p:txBody>
      </p:sp>
      <p:sp>
        <p:nvSpPr>
          <p:cNvPr id="3" name="Content Placeholder 2"/>
          <p:cNvSpPr>
            <a:spLocks noGrp="1"/>
          </p:cNvSpPr>
          <p:nvPr>
            <p:ph idx="1"/>
          </p:nvPr>
        </p:nvSpPr>
        <p:spPr/>
        <p:txBody>
          <a:bodyPr/>
          <a:lstStyle/>
          <a:p>
            <a:r>
              <a:t>Research Data Management (RDM) is a comprehensive approach to handling, organizing, storing, and sharing data collected or generated during a research project. It involves a range of practices throughout the lifecycle of the project to ensure that research data are efficiently managed and can be accessed both during and after the project's completion.</a:t>
            </a:r>
          </a:p>
        </p:txBody>
      </p:sp>
      <p:sp>
        <p:nvSpPr>
          <p:cNvPr id="4" name="Content Placeholder 3"/>
          <p:cNvSpPr>
            <a:spLocks noGrp="1"/>
          </p:cNvSpPr>
          <p:nvPr>
            <p:ph idx="13"/>
          </p:nvPr>
        </p:nvSpPr>
        <p:spPr/>
        <p:txBody>
          <a:bodyPr/>
          <a:lstStyle/>
          <a:p/>
        </p:txBody>
      </p:sp>
      <p:pic>
        <p:nvPicPr>
          <p:cNvPr id="5" name="Picture 4" descr="temp.png"/>
          <p:cNvPicPr>
            <a:picLocks noChangeAspect="1"/>
          </p:cNvPicPr>
          <p:nvPr/>
        </p:nvPicPr>
        <p:blipFill>
          <a:blip r:embed="rId2"/>
          <a:stretch>
            <a:fillRect/>
          </a:stretch>
        </p:blipFill>
        <p:spPr>
          <a:xfrm>
            <a:off x="5749743" y="1825625"/>
            <a:ext cx="4859380" cy="485938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Planning Research Data Management Process.</a:t>
            </a:r>
          </a:p>
        </p:txBody>
      </p:sp>
      <p:sp>
        <p:nvSpPr>
          <p:cNvPr id="3" name="Content Placeholder 2"/>
          <p:cNvSpPr>
            <a:spLocks noGrp="1"/>
          </p:cNvSpPr>
          <p:nvPr>
            <p:ph idx="1"/>
          </p:nvPr>
        </p:nvSpPr>
        <p:spPr/>
        <p:txBody>
          <a:bodyPr/>
          <a:lstStyle/>
          <a:p>
            <a:r>
              <a:t>The process of RDM usually begins with planning. This involves the creation of a data management plan (DMP) which outlines how data will be handled both during the research process and after the project is completed. The DMP addresses issues such as data collection methods, file formats, data storage, data sharing, and data preservation.</a:t>
            </a:r>
          </a:p>
        </p:txBody>
      </p:sp>
      <p:sp>
        <p:nvSpPr>
          <p:cNvPr id="4" name="Content Placeholder 3"/>
          <p:cNvSpPr>
            <a:spLocks noGrp="1"/>
          </p:cNvSpPr>
          <p:nvPr>
            <p:ph idx="13"/>
          </p:nvPr>
        </p:nvSpPr>
        <p:spPr/>
        <p:txBody>
          <a:bodyPr/>
          <a:lstStyle/>
          <a:p/>
        </p:txBody>
      </p:sp>
      <p:pic>
        <p:nvPicPr>
          <p:cNvPr id="5" name="Picture 4" descr="temp.png"/>
          <p:cNvPicPr>
            <a:picLocks noChangeAspect="1"/>
          </p:cNvPicPr>
          <p:nvPr/>
        </p:nvPicPr>
        <p:blipFill>
          <a:blip r:embed="rId2"/>
          <a:stretch>
            <a:fillRect/>
          </a:stretch>
        </p:blipFill>
        <p:spPr>
          <a:xfrm>
            <a:off x="5749743" y="1825625"/>
            <a:ext cx="4859380" cy="48593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Structuring data for quality, sharing.</a:t>
            </a:r>
          </a:p>
        </p:txBody>
      </p:sp>
      <p:sp>
        <p:nvSpPr>
          <p:cNvPr id="3" name="Content Placeholder 2"/>
          <p:cNvSpPr>
            <a:spLocks noGrp="1"/>
          </p:cNvSpPr>
          <p:nvPr>
            <p:ph idx="1"/>
          </p:nvPr>
        </p:nvSpPr>
        <p:spPr/>
        <p:txBody>
          <a:bodyPr/>
          <a:lstStyle/>
          <a:p>
            <a:r>
              <a:t>Data collection and creation is the next step, where researchers must consider how to structure and format their data effectively. This step is crucial for ensuring data quality and facilitating data sharing and reuse. Consistent data format and structure simplify the data analysis process and make it easier for others to understand the data.</a:t>
            </a:r>
          </a:p>
        </p:txBody>
      </p:sp>
      <p:sp>
        <p:nvSpPr>
          <p:cNvPr id="4" name="Content Placeholder 3"/>
          <p:cNvSpPr>
            <a:spLocks noGrp="1"/>
          </p:cNvSpPr>
          <p:nvPr>
            <p:ph idx="13"/>
          </p:nvPr>
        </p:nvSpPr>
        <p:spPr/>
        <p:txBody>
          <a:bodyPr/>
          <a:lstStyle/>
          <a:p/>
        </p:txBody>
      </p:sp>
      <p:pic>
        <p:nvPicPr>
          <p:cNvPr id="5" name="Picture 4" descr="temp.png"/>
          <p:cNvPicPr>
            <a:picLocks noChangeAspect="1"/>
          </p:cNvPicPr>
          <p:nvPr/>
        </p:nvPicPr>
        <p:blipFill>
          <a:blip r:embed="rId2"/>
          <a:stretch>
            <a:fillRect/>
          </a:stretch>
        </p:blipFill>
        <p:spPr>
          <a:xfrm>
            <a:off x="5749743" y="1825625"/>
            <a:ext cx="4859380" cy="485938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Data storage, security fundamentals crucial.</a:t>
            </a:r>
          </a:p>
        </p:txBody>
      </p:sp>
      <p:sp>
        <p:nvSpPr>
          <p:cNvPr id="3" name="Content Placeholder 2"/>
          <p:cNvSpPr>
            <a:spLocks noGrp="1"/>
          </p:cNvSpPr>
          <p:nvPr>
            <p:ph idx="1"/>
          </p:nvPr>
        </p:nvSpPr>
        <p:spPr/>
        <p:txBody>
          <a:bodyPr/>
          <a:lstStyle/>
          <a:p>
            <a:r>
              <a:t>Data storage and security are also fundamental. Researchers must determine where and how their data will be stored, ensuring there are backups to prevent data loss. Equally important is ensuring the security of the data, especially if it contains sensitive or confidential information. This means implementing appropriate measures to protect data from unauthorized access.</a:t>
            </a:r>
          </a:p>
        </p:txBody>
      </p:sp>
      <p:sp>
        <p:nvSpPr>
          <p:cNvPr id="4" name="Content Placeholder 3"/>
          <p:cNvSpPr>
            <a:spLocks noGrp="1"/>
          </p:cNvSpPr>
          <p:nvPr>
            <p:ph idx="13"/>
          </p:nvPr>
        </p:nvSpPr>
        <p:spPr/>
        <p:txBody>
          <a:bodyPr/>
          <a:lstStyle/>
          <a:p/>
        </p:txBody>
      </p:sp>
      <p:pic>
        <p:nvPicPr>
          <p:cNvPr id="5" name="Picture 4" descr="temp.png"/>
          <p:cNvPicPr>
            <a:picLocks noChangeAspect="1"/>
          </p:cNvPicPr>
          <p:nvPr/>
        </p:nvPicPr>
        <p:blipFill>
          <a:blip r:embed="rId2"/>
          <a:stretch>
            <a:fillRect/>
          </a:stretch>
        </p:blipFill>
        <p:spPr>
          <a:xfrm>
            <a:off x="5749743" y="1825625"/>
            <a:ext cx="4859380" cy="48593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Data organization enhances security, accessibility.</a:t>
            </a:r>
          </a:p>
        </p:txBody>
      </p:sp>
      <p:sp>
        <p:nvSpPr>
          <p:cNvPr id="3" name="Content Placeholder 2"/>
          <p:cNvSpPr>
            <a:spLocks noGrp="1"/>
          </p:cNvSpPr>
          <p:nvPr>
            <p:ph idx="1"/>
          </p:nvPr>
        </p:nvSpPr>
        <p:spPr/>
        <p:txBody>
          <a:bodyPr/>
          <a:lstStyle/>
          <a:p>
            <a:r>
              <a:t>Data organization goes hand in hand with storage and security. This involves naming conventions, version control, and metadata creation. Effective organization helps ensure that data can be easily located, accessed, and understood by others, including future researchers.</a:t>
            </a:r>
          </a:p>
        </p:txBody>
      </p:sp>
      <p:sp>
        <p:nvSpPr>
          <p:cNvPr id="4" name="Content Placeholder 3"/>
          <p:cNvSpPr>
            <a:spLocks noGrp="1"/>
          </p:cNvSpPr>
          <p:nvPr>
            <p:ph idx="13"/>
          </p:nvPr>
        </p:nvSpPr>
        <p:spPr/>
        <p:txBody>
          <a:bodyPr/>
          <a:lstStyle/>
          <a:p/>
        </p:txBody>
      </p:sp>
      <p:pic>
        <p:nvPicPr>
          <p:cNvPr id="5" name="Picture 4" descr="temp.png"/>
          <p:cNvPicPr>
            <a:picLocks noChangeAspect="1"/>
          </p:cNvPicPr>
          <p:nvPr/>
        </p:nvPicPr>
        <p:blipFill>
          <a:blip r:embed="rId2"/>
          <a:stretch>
            <a:fillRect/>
          </a:stretch>
        </p:blipFill>
        <p:spPr>
          <a:xfrm>
            <a:off x="5749743" y="1825625"/>
            <a:ext cx="4859380" cy="485938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Data sharing enhances transparency, collaboration.</a:t>
            </a:r>
          </a:p>
        </p:txBody>
      </p:sp>
      <p:sp>
        <p:nvSpPr>
          <p:cNvPr id="3" name="Content Placeholder 2"/>
          <p:cNvSpPr>
            <a:spLocks noGrp="1"/>
          </p:cNvSpPr>
          <p:nvPr>
            <p:ph idx="1"/>
          </p:nvPr>
        </p:nvSpPr>
        <p:spPr/>
        <p:txBody>
          <a:bodyPr/>
          <a:lstStyle/>
          <a:p>
            <a:r>
              <a:t>Data access and sharing are critical for promoting transparency, collaboration, and further research. This involves deciding how and when data will be shared, considering potential restrictions, and choosing appropriate repositories or platforms for data sharing.</a:t>
            </a:r>
          </a:p>
        </p:txBody>
      </p:sp>
      <p:sp>
        <p:nvSpPr>
          <p:cNvPr id="4" name="Content Placeholder 3"/>
          <p:cNvSpPr>
            <a:spLocks noGrp="1"/>
          </p:cNvSpPr>
          <p:nvPr>
            <p:ph idx="13"/>
          </p:nvPr>
        </p:nvSpPr>
        <p:spPr/>
        <p:txBody>
          <a:bodyPr/>
          <a:lstStyle/>
          <a:p/>
        </p:txBody>
      </p:sp>
      <p:pic>
        <p:nvPicPr>
          <p:cNvPr id="5" name="Picture 4" descr="temp.png"/>
          <p:cNvPicPr>
            <a:picLocks noChangeAspect="1"/>
          </p:cNvPicPr>
          <p:nvPr/>
        </p:nvPicPr>
        <p:blipFill>
          <a:blip r:embed="rId2"/>
          <a:stretch>
            <a:fillRect/>
          </a:stretch>
        </p:blipFill>
        <p:spPr>
          <a:xfrm>
            <a:off x="5749743" y="1825625"/>
            <a:ext cx="4859380" cy="485938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Ensuring long-term data accessibility.</a:t>
            </a:r>
          </a:p>
        </p:txBody>
      </p:sp>
      <p:sp>
        <p:nvSpPr>
          <p:cNvPr id="3" name="Content Placeholder 2"/>
          <p:cNvSpPr>
            <a:spLocks noGrp="1"/>
          </p:cNvSpPr>
          <p:nvPr>
            <p:ph idx="1"/>
          </p:nvPr>
        </p:nvSpPr>
        <p:spPr/>
        <p:txBody>
          <a:bodyPr/>
          <a:lstStyle/>
          <a:p>
            <a:r>
              <a:t>Lastly, data preservation ensures that data remains accessible and usable over time. This includes selecting sustainable formats and depositing data in repositories that guarantee long-term preservation and access.</a:t>
            </a:r>
          </a:p>
          <a:p/>
        </p:txBody>
      </p:sp>
      <p:sp>
        <p:nvSpPr>
          <p:cNvPr id="4" name="Content Placeholder 3"/>
          <p:cNvSpPr>
            <a:spLocks noGrp="1"/>
          </p:cNvSpPr>
          <p:nvPr>
            <p:ph idx="13"/>
          </p:nvPr>
        </p:nvSpPr>
        <p:spPr/>
        <p:txBody>
          <a:bodyPr/>
          <a:lstStyle/>
          <a:p/>
        </p:txBody>
      </p:sp>
      <p:pic>
        <p:nvPicPr>
          <p:cNvPr id="5" name="Picture 4" descr="temp.png"/>
          <p:cNvPicPr>
            <a:picLocks noChangeAspect="1"/>
          </p:cNvPicPr>
          <p:nvPr/>
        </p:nvPicPr>
        <p:blipFill>
          <a:blip r:embed="rId2"/>
          <a:stretch>
            <a:fillRect/>
          </a:stretch>
        </p:blipFill>
        <p:spPr>
          <a:xfrm>
            <a:off x="5749743" y="1825625"/>
            <a:ext cx="4859380" cy="4859380"/>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0</vt:i4>
      </vt:variant>
    </vt:vector>
  </HeadingPairs>
  <TitlesOfParts>
    <vt:vector size="4" baseType="lpstr">
      <vt:lpstr>Arial</vt:lpstr>
      <vt:lpstr>Calibri</vt:lpstr>
      <vt:lpstr>Open Sans</vt:lpstr>
      <vt:lpstr>Custom Design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subject/>
  <dc:creator>Thomas Burghardt</dc:creator>
  <dc:description/>
  <cp:lastModifiedBy>Robert Haase</cp:lastModifiedBy>
  <cp:revision>80</cp:revision>
  <dcterms:modified xsi:type="dcterms:W3CDTF">2024-02-16T21:15:19Z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0x0101003BEE476C9DF2F248B265B4A3C7AC3448</vt:lpwstr>
  </property>
  <property fmtid="{D5CDD505-2E9C-101B-9397-08002B2CF9AE}" pid="3" name="PresentationFormat">
    <vt:lpwstr>Breitbild</vt:lpwstr>
  </property>
  <property fmtid="{D5CDD505-2E9C-101B-9397-08002B2CF9AE}" pid="4" name="Slides">
    <vt:i4>3</vt:i4>
  </property>
  <property fmtid="{D5CDD505-2E9C-101B-9397-08002B2CF9AE}" pid="5" name="_dlc_DocIdItemGuid">
    <vt:lpwstr>72f4eced-47dd-49c0-bdfa-f3d2425fc663</vt:lpwstr>
  </property>
</Properties>
</file>